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DC7A99-0EFB-44F7-A5BA-42A6998C4CBD}" v="1" dt="2026-06-15T04:55:33.8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uzinec, Vratko" userId="8ef5dcd0-6285-40a0-9690-92f0a7d06225" providerId="ADAL" clId="{50599867-5C3A-4F5B-AC20-47C164ADA713}"/>
    <pc:docChg chg="undo custSel addSld delSld modSld">
      <pc:chgData name="Pruzinec, Vratko" userId="8ef5dcd0-6285-40a0-9690-92f0a7d06225" providerId="ADAL" clId="{50599867-5C3A-4F5B-AC20-47C164ADA713}" dt="2026-06-15T17:32:03.059" v="41" actId="123"/>
      <pc:docMkLst>
        <pc:docMk/>
      </pc:docMkLst>
      <pc:sldChg chg="delSp modSp mod">
        <pc:chgData name="Pruzinec, Vratko" userId="8ef5dcd0-6285-40a0-9690-92f0a7d06225" providerId="ADAL" clId="{50599867-5C3A-4F5B-AC20-47C164ADA713}" dt="2026-06-15T17:32:03.059" v="41" actId="123"/>
        <pc:sldMkLst>
          <pc:docMk/>
          <pc:sldMk cId="652779327" sldId="257"/>
        </pc:sldMkLst>
        <pc:spChg chg="del">
          <ac:chgData name="Pruzinec, Vratko" userId="8ef5dcd0-6285-40a0-9690-92f0a7d06225" providerId="ADAL" clId="{50599867-5C3A-4F5B-AC20-47C164ADA713}" dt="2026-06-14T16:47:09.108" v="16" actId="21"/>
          <ac:spMkLst>
            <pc:docMk/>
            <pc:sldMk cId="652779327" sldId="257"/>
            <ac:spMk id="2" creationId="{C0F84720-1FE5-436C-987C-837602710142}"/>
          </ac:spMkLst>
        </pc:spChg>
        <pc:spChg chg="mod">
          <ac:chgData name="Pruzinec, Vratko" userId="8ef5dcd0-6285-40a0-9690-92f0a7d06225" providerId="ADAL" clId="{50599867-5C3A-4F5B-AC20-47C164ADA713}" dt="2026-06-15T17:32:03.059" v="41" actId="123"/>
          <ac:spMkLst>
            <pc:docMk/>
            <pc:sldMk cId="652779327" sldId="257"/>
            <ac:spMk id="4" creationId="{F6ACA842-D3C5-4054-945A-9CDE061E52AF}"/>
          </ac:spMkLst>
        </pc:spChg>
        <pc:spChg chg="mod">
          <ac:chgData name="Pruzinec, Vratko" userId="8ef5dcd0-6285-40a0-9690-92f0a7d06225" providerId="ADAL" clId="{50599867-5C3A-4F5B-AC20-47C164ADA713}" dt="2026-06-14T16:48:18.296" v="24" actId="14100"/>
          <ac:spMkLst>
            <pc:docMk/>
            <pc:sldMk cId="652779327" sldId="257"/>
            <ac:spMk id="7" creationId="{38875A38-19CF-F1B9-4691-BD1EABF67B57}"/>
          </ac:spMkLst>
        </pc:spChg>
        <pc:picChg chg="mod">
          <ac:chgData name="Pruzinec, Vratko" userId="8ef5dcd0-6285-40a0-9690-92f0a7d06225" providerId="ADAL" clId="{50599867-5C3A-4F5B-AC20-47C164ADA713}" dt="2026-06-15T04:55:16.715" v="38" actId="1076"/>
          <ac:picMkLst>
            <pc:docMk/>
            <pc:sldMk cId="652779327" sldId="257"/>
            <ac:picMk id="5" creationId="{E380414C-20DC-E67E-BFE7-933FBF0D0868}"/>
          </ac:picMkLst>
        </pc:picChg>
      </pc:sldChg>
      <pc:sldChg chg="new del">
        <pc:chgData name="Pruzinec, Vratko" userId="8ef5dcd0-6285-40a0-9690-92f0a7d06225" providerId="ADAL" clId="{50599867-5C3A-4F5B-AC20-47C164ADA713}" dt="2026-06-14T16:46:56.484" v="15" actId="680"/>
        <pc:sldMkLst>
          <pc:docMk/>
          <pc:sldMk cId="1999889968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9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6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307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40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0299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40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79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8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6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8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3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4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8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8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62B62-3FEE-42F6-B569-82BCBDF9F4E5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C67DD9-FACA-4DF4-A799-CD1E073DD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3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8875A38-19CF-F1B9-4691-BD1EABF67B5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CA842-D3C5-4054-945A-9CDE061E5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76401"/>
            <a:ext cx="4408815" cy="38303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latin typeface="Comic Sans MS" panose="030F0702030302020204" pitchFamily="66" charset="0"/>
              </a:rPr>
              <a:t>PZ Bukovina II K</a:t>
            </a:r>
            <a:r>
              <a:rPr lang="sk-SK" sz="2000" b="1" dirty="0">
                <a:latin typeface="Comic Sans MS" panose="030F0702030302020204" pitchFamily="66" charset="0"/>
              </a:rPr>
              <a:t>šinná vyhlasuje k mesiacu Poľovníctva výtvarnú súťaž Poľovníctvo a ochrana prírody okolo nás pre deti do 15 rokov zo Kšinnej a Závady pod Čiernym vrchom. Každá kresba bude odmenená sladkou odmenou a prví traja dostanú vecnú odmenu. Kresby je potrebné priniesť v sobotu 27.6. do 10h do Poľovníckeho domu.</a:t>
            </a:r>
            <a:br>
              <a:rPr lang="sk-SK" sz="2000" dirty="0">
                <a:latin typeface="Comic Sans MS" panose="030F0702030302020204" pitchFamily="66" charset="0"/>
              </a:rPr>
            </a:br>
            <a:endParaRPr lang="en-US" sz="2000" dirty="0">
              <a:latin typeface="Comic Sans MS" panose="030F0702030302020204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80414C-20DC-E67E-BFE7-933FBF0D0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43" y="1209383"/>
            <a:ext cx="5270745" cy="491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779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115</TotalTime>
  <Words>58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Pruzinec, Vratko</dc:creator>
  <cp:lastModifiedBy>Pruzinec, Vratko</cp:lastModifiedBy>
  <cp:revision>17</cp:revision>
  <cp:lastPrinted>2026-06-15T04:57:40Z</cp:lastPrinted>
  <dcterms:created xsi:type="dcterms:W3CDTF">2019-06-16T21:23:50Z</dcterms:created>
  <dcterms:modified xsi:type="dcterms:W3CDTF">2026-06-15T17:32:06Z</dcterms:modified>
</cp:coreProperties>
</file>